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56"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F81003-3BB3-4F52-8841-B7D3B1895336}" type="doc">
      <dgm:prSet loTypeId="urn:microsoft.com/office/officeart/2005/8/layout/gear1" loCatId="cycle" qsTypeId="urn:microsoft.com/office/officeart/2005/8/quickstyle/3d7" qsCatId="3D" csTypeId="urn:microsoft.com/office/officeart/2005/8/colors/colorful2" csCatId="colorful" phldr="1"/>
      <dgm:spPr/>
    </dgm:pt>
    <dgm:pt modelId="{0DB2EA9B-5619-4B73-B17D-B5A00EF3F37A}">
      <dgm:prSet phldrT="[Text]"/>
      <dgm:spPr/>
      <dgm:t>
        <a:bodyPr/>
        <a:lstStyle/>
        <a:p>
          <a:r>
            <a:rPr lang="en-US" dirty="0" smtClean="0"/>
            <a:t>The Hypothalamus</a:t>
          </a:r>
          <a:endParaRPr lang="en-US" dirty="0"/>
        </a:p>
      </dgm:t>
    </dgm:pt>
    <dgm:pt modelId="{AD04DF19-6048-4A91-B496-FEE4BF64A24D}" type="parTrans" cxnId="{22A04CF9-E5CE-4407-AF9E-03D0575AFC22}">
      <dgm:prSet/>
      <dgm:spPr/>
      <dgm:t>
        <a:bodyPr/>
        <a:lstStyle/>
        <a:p>
          <a:endParaRPr lang="en-US"/>
        </a:p>
      </dgm:t>
    </dgm:pt>
    <dgm:pt modelId="{CF9169FC-1534-44F0-87F6-588BCEAC925C}" type="sibTrans" cxnId="{22A04CF9-E5CE-4407-AF9E-03D0575AFC22}">
      <dgm:prSet/>
      <dgm:spPr/>
      <dgm:t>
        <a:bodyPr/>
        <a:lstStyle/>
        <a:p>
          <a:endParaRPr lang="en-US"/>
        </a:p>
      </dgm:t>
    </dgm:pt>
    <dgm:pt modelId="{B32440A1-B373-41C9-B5AE-8C5F9B2762CB}">
      <dgm:prSet phldrT="[Text]"/>
      <dgm:spPr/>
      <dgm:t>
        <a:bodyPr/>
        <a:lstStyle/>
        <a:p>
          <a:r>
            <a:rPr lang="en-US" dirty="0" smtClean="0"/>
            <a:t>The role of the Stomach</a:t>
          </a:r>
          <a:endParaRPr lang="en-US" dirty="0"/>
        </a:p>
      </dgm:t>
    </dgm:pt>
    <dgm:pt modelId="{122A62E8-0AA5-4CA2-9014-526AF8785FCF}" type="parTrans" cxnId="{94FF4CED-68CC-46BA-BD92-A46198BA75A4}">
      <dgm:prSet/>
      <dgm:spPr/>
      <dgm:t>
        <a:bodyPr/>
        <a:lstStyle/>
        <a:p>
          <a:endParaRPr lang="en-US"/>
        </a:p>
      </dgm:t>
    </dgm:pt>
    <dgm:pt modelId="{A5AEDF4C-BD83-4393-9102-93E754A3A33A}" type="sibTrans" cxnId="{94FF4CED-68CC-46BA-BD92-A46198BA75A4}">
      <dgm:prSet/>
      <dgm:spPr/>
      <dgm:t>
        <a:bodyPr/>
        <a:lstStyle/>
        <a:p>
          <a:endParaRPr lang="en-US"/>
        </a:p>
      </dgm:t>
    </dgm:pt>
    <dgm:pt modelId="{B345E612-A754-407E-9C71-D7A1BE003AF2}">
      <dgm:prSet phldrT="[Text]"/>
      <dgm:spPr/>
      <dgm:t>
        <a:bodyPr/>
        <a:lstStyle/>
        <a:p>
          <a:r>
            <a:rPr lang="en-US" dirty="0" smtClean="0"/>
            <a:t>The role of the Mouth</a:t>
          </a:r>
          <a:endParaRPr lang="en-US" dirty="0"/>
        </a:p>
      </dgm:t>
    </dgm:pt>
    <dgm:pt modelId="{B1C95D1D-7F43-4B72-B41B-9543ADA67739}" type="parTrans" cxnId="{6D89876D-D510-4D22-B552-2A4C52889A0C}">
      <dgm:prSet/>
      <dgm:spPr/>
      <dgm:t>
        <a:bodyPr/>
        <a:lstStyle/>
        <a:p>
          <a:endParaRPr lang="en-US"/>
        </a:p>
      </dgm:t>
    </dgm:pt>
    <dgm:pt modelId="{2378CF49-19C9-4753-9B68-7C514421CA2F}" type="sibTrans" cxnId="{6D89876D-D510-4D22-B552-2A4C52889A0C}">
      <dgm:prSet/>
      <dgm:spPr/>
      <dgm:t>
        <a:bodyPr/>
        <a:lstStyle/>
        <a:p>
          <a:endParaRPr lang="en-US"/>
        </a:p>
      </dgm:t>
    </dgm:pt>
    <dgm:pt modelId="{BED0B56A-E778-4526-8B35-78CA98911B45}" type="pres">
      <dgm:prSet presAssocID="{25F81003-3BB3-4F52-8841-B7D3B1895336}" presName="composite" presStyleCnt="0">
        <dgm:presLayoutVars>
          <dgm:chMax val="3"/>
          <dgm:animLvl val="lvl"/>
          <dgm:resizeHandles val="exact"/>
        </dgm:presLayoutVars>
      </dgm:prSet>
      <dgm:spPr/>
    </dgm:pt>
    <dgm:pt modelId="{A5A10FC5-6D5B-4787-89F3-A4CDF65AA927}" type="pres">
      <dgm:prSet presAssocID="{0DB2EA9B-5619-4B73-B17D-B5A00EF3F37A}" presName="gear1" presStyleLbl="node1" presStyleIdx="0" presStyleCnt="3">
        <dgm:presLayoutVars>
          <dgm:chMax val="1"/>
          <dgm:bulletEnabled val="1"/>
        </dgm:presLayoutVars>
      </dgm:prSet>
      <dgm:spPr/>
      <dgm:t>
        <a:bodyPr/>
        <a:lstStyle/>
        <a:p>
          <a:endParaRPr lang="en-US"/>
        </a:p>
      </dgm:t>
    </dgm:pt>
    <dgm:pt modelId="{C98651BD-E86F-4161-B034-F23DC8337298}" type="pres">
      <dgm:prSet presAssocID="{0DB2EA9B-5619-4B73-B17D-B5A00EF3F37A}" presName="gear1srcNode" presStyleLbl="node1" presStyleIdx="0" presStyleCnt="3"/>
      <dgm:spPr/>
      <dgm:t>
        <a:bodyPr/>
        <a:lstStyle/>
        <a:p>
          <a:endParaRPr lang="en-US"/>
        </a:p>
      </dgm:t>
    </dgm:pt>
    <dgm:pt modelId="{F5FB5C39-43A7-4174-877F-9DE780834310}" type="pres">
      <dgm:prSet presAssocID="{0DB2EA9B-5619-4B73-B17D-B5A00EF3F37A}" presName="gear1dstNode" presStyleLbl="node1" presStyleIdx="0" presStyleCnt="3"/>
      <dgm:spPr/>
      <dgm:t>
        <a:bodyPr/>
        <a:lstStyle/>
        <a:p>
          <a:endParaRPr lang="en-US"/>
        </a:p>
      </dgm:t>
    </dgm:pt>
    <dgm:pt modelId="{6F8AB3AF-D564-4B89-8078-17041FE97FD4}" type="pres">
      <dgm:prSet presAssocID="{B32440A1-B373-41C9-B5AE-8C5F9B2762CB}" presName="gear2" presStyleLbl="node1" presStyleIdx="1" presStyleCnt="3">
        <dgm:presLayoutVars>
          <dgm:chMax val="1"/>
          <dgm:bulletEnabled val="1"/>
        </dgm:presLayoutVars>
      </dgm:prSet>
      <dgm:spPr/>
      <dgm:t>
        <a:bodyPr/>
        <a:lstStyle/>
        <a:p>
          <a:endParaRPr lang="en-US"/>
        </a:p>
      </dgm:t>
    </dgm:pt>
    <dgm:pt modelId="{9C2E9F24-4C03-4529-8CDD-12787AD88937}" type="pres">
      <dgm:prSet presAssocID="{B32440A1-B373-41C9-B5AE-8C5F9B2762CB}" presName="gear2srcNode" presStyleLbl="node1" presStyleIdx="1" presStyleCnt="3"/>
      <dgm:spPr/>
      <dgm:t>
        <a:bodyPr/>
        <a:lstStyle/>
        <a:p>
          <a:endParaRPr lang="en-US"/>
        </a:p>
      </dgm:t>
    </dgm:pt>
    <dgm:pt modelId="{88C3DAE1-50BF-4FCD-ACF2-7BEB9153A9BF}" type="pres">
      <dgm:prSet presAssocID="{B32440A1-B373-41C9-B5AE-8C5F9B2762CB}" presName="gear2dstNode" presStyleLbl="node1" presStyleIdx="1" presStyleCnt="3"/>
      <dgm:spPr/>
      <dgm:t>
        <a:bodyPr/>
        <a:lstStyle/>
        <a:p>
          <a:endParaRPr lang="en-US"/>
        </a:p>
      </dgm:t>
    </dgm:pt>
    <dgm:pt modelId="{11FE9171-3BED-4115-8270-02AA018BA90D}" type="pres">
      <dgm:prSet presAssocID="{B345E612-A754-407E-9C71-D7A1BE003AF2}" presName="gear3" presStyleLbl="node1" presStyleIdx="2" presStyleCnt="3"/>
      <dgm:spPr/>
      <dgm:t>
        <a:bodyPr/>
        <a:lstStyle/>
        <a:p>
          <a:endParaRPr lang="en-US"/>
        </a:p>
      </dgm:t>
    </dgm:pt>
    <dgm:pt modelId="{6634D7F9-8227-48EE-82EF-F91389284502}" type="pres">
      <dgm:prSet presAssocID="{B345E612-A754-407E-9C71-D7A1BE003AF2}" presName="gear3tx" presStyleLbl="node1" presStyleIdx="2" presStyleCnt="3">
        <dgm:presLayoutVars>
          <dgm:chMax val="1"/>
          <dgm:bulletEnabled val="1"/>
        </dgm:presLayoutVars>
      </dgm:prSet>
      <dgm:spPr/>
      <dgm:t>
        <a:bodyPr/>
        <a:lstStyle/>
        <a:p>
          <a:endParaRPr lang="en-US"/>
        </a:p>
      </dgm:t>
    </dgm:pt>
    <dgm:pt modelId="{3CE7056A-8CFC-46F2-B494-74A473EFE7AF}" type="pres">
      <dgm:prSet presAssocID="{B345E612-A754-407E-9C71-D7A1BE003AF2}" presName="gear3srcNode" presStyleLbl="node1" presStyleIdx="2" presStyleCnt="3"/>
      <dgm:spPr/>
      <dgm:t>
        <a:bodyPr/>
        <a:lstStyle/>
        <a:p>
          <a:endParaRPr lang="en-US"/>
        </a:p>
      </dgm:t>
    </dgm:pt>
    <dgm:pt modelId="{F7391C98-A91A-4E5B-A52A-1CAFC075B908}" type="pres">
      <dgm:prSet presAssocID="{B345E612-A754-407E-9C71-D7A1BE003AF2}" presName="gear3dstNode" presStyleLbl="node1" presStyleIdx="2" presStyleCnt="3"/>
      <dgm:spPr/>
      <dgm:t>
        <a:bodyPr/>
        <a:lstStyle/>
        <a:p>
          <a:endParaRPr lang="en-US"/>
        </a:p>
      </dgm:t>
    </dgm:pt>
    <dgm:pt modelId="{1146B215-CADC-457A-8E5F-CC46F50357E3}" type="pres">
      <dgm:prSet presAssocID="{CF9169FC-1534-44F0-87F6-588BCEAC925C}" presName="connector1" presStyleLbl="sibTrans2D1" presStyleIdx="0" presStyleCnt="3"/>
      <dgm:spPr/>
      <dgm:t>
        <a:bodyPr/>
        <a:lstStyle/>
        <a:p>
          <a:endParaRPr lang="en-US"/>
        </a:p>
      </dgm:t>
    </dgm:pt>
    <dgm:pt modelId="{9C730ABE-7A02-4DBE-B224-A9AFCB06E5D5}" type="pres">
      <dgm:prSet presAssocID="{A5AEDF4C-BD83-4393-9102-93E754A3A33A}" presName="connector2" presStyleLbl="sibTrans2D1" presStyleIdx="1" presStyleCnt="3"/>
      <dgm:spPr/>
      <dgm:t>
        <a:bodyPr/>
        <a:lstStyle/>
        <a:p>
          <a:endParaRPr lang="en-US"/>
        </a:p>
      </dgm:t>
    </dgm:pt>
    <dgm:pt modelId="{90178261-164B-4D32-95C7-30CB367ED632}" type="pres">
      <dgm:prSet presAssocID="{2378CF49-19C9-4753-9B68-7C514421CA2F}" presName="connector3" presStyleLbl="sibTrans2D1" presStyleIdx="2" presStyleCnt="3"/>
      <dgm:spPr/>
      <dgm:t>
        <a:bodyPr/>
        <a:lstStyle/>
        <a:p>
          <a:endParaRPr lang="en-US"/>
        </a:p>
      </dgm:t>
    </dgm:pt>
  </dgm:ptLst>
  <dgm:cxnLst>
    <dgm:cxn modelId="{7589C00F-1ECC-4210-AAFB-FB877FDC372B}" type="presOf" srcId="{B345E612-A754-407E-9C71-D7A1BE003AF2}" destId="{3CE7056A-8CFC-46F2-B494-74A473EFE7AF}" srcOrd="2" destOrd="0" presId="urn:microsoft.com/office/officeart/2005/8/layout/gear1"/>
    <dgm:cxn modelId="{94FF4CED-68CC-46BA-BD92-A46198BA75A4}" srcId="{25F81003-3BB3-4F52-8841-B7D3B1895336}" destId="{B32440A1-B373-41C9-B5AE-8C5F9B2762CB}" srcOrd="1" destOrd="0" parTransId="{122A62E8-0AA5-4CA2-9014-526AF8785FCF}" sibTransId="{A5AEDF4C-BD83-4393-9102-93E754A3A33A}"/>
    <dgm:cxn modelId="{3C39D5EA-2563-4157-821D-A975CBD9C1F0}" type="presOf" srcId="{CF9169FC-1534-44F0-87F6-588BCEAC925C}" destId="{1146B215-CADC-457A-8E5F-CC46F50357E3}" srcOrd="0" destOrd="0" presId="urn:microsoft.com/office/officeart/2005/8/layout/gear1"/>
    <dgm:cxn modelId="{22A04CF9-E5CE-4407-AF9E-03D0575AFC22}" srcId="{25F81003-3BB3-4F52-8841-B7D3B1895336}" destId="{0DB2EA9B-5619-4B73-B17D-B5A00EF3F37A}" srcOrd="0" destOrd="0" parTransId="{AD04DF19-6048-4A91-B496-FEE4BF64A24D}" sibTransId="{CF9169FC-1534-44F0-87F6-588BCEAC925C}"/>
    <dgm:cxn modelId="{65719404-664B-447E-BB93-7AE80177BA57}" type="presOf" srcId="{2378CF49-19C9-4753-9B68-7C514421CA2F}" destId="{90178261-164B-4D32-95C7-30CB367ED632}" srcOrd="0" destOrd="0" presId="urn:microsoft.com/office/officeart/2005/8/layout/gear1"/>
    <dgm:cxn modelId="{DA5660F5-9C56-4B96-969F-2EB50900485C}" type="presOf" srcId="{A5AEDF4C-BD83-4393-9102-93E754A3A33A}" destId="{9C730ABE-7A02-4DBE-B224-A9AFCB06E5D5}" srcOrd="0" destOrd="0" presId="urn:microsoft.com/office/officeart/2005/8/layout/gear1"/>
    <dgm:cxn modelId="{73282B36-45B9-44C2-86B2-BDF49229EFF7}" type="presOf" srcId="{B32440A1-B373-41C9-B5AE-8C5F9B2762CB}" destId="{88C3DAE1-50BF-4FCD-ACF2-7BEB9153A9BF}" srcOrd="2" destOrd="0" presId="urn:microsoft.com/office/officeart/2005/8/layout/gear1"/>
    <dgm:cxn modelId="{CBF6CCB0-9872-4AF3-9502-2640A9FFFE9A}" type="presOf" srcId="{B32440A1-B373-41C9-B5AE-8C5F9B2762CB}" destId="{9C2E9F24-4C03-4529-8CDD-12787AD88937}" srcOrd="1" destOrd="0" presId="urn:microsoft.com/office/officeart/2005/8/layout/gear1"/>
    <dgm:cxn modelId="{6D89876D-D510-4D22-B552-2A4C52889A0C}" srcId="{25F81003-3BB3-4F52-8841-B7D3B1895336}" destId="{B345E612-A754-407E-9C71-D7A1BE003AF2}" srcOrd="2" destOrd="0" parTransId="{B1C95D1D-7F43-4B72-B41B-9543ADA67739}" sibTransId="{2378CF49-19C9-4753-9B68-7C514421CA2F}"/>
    <dgm:cxn modelId="{167978B3-E523-438F-A063-71488C72BFC0}" type="presOf" srcId="{B32440A1-B373-41C9-B5AE-8C5F9B2762CB}" destId="{6F8AB3AF-D564-4B89-8078-17041FE97FD4}" srcOrd="0" destOrd="0" presId="urn:microsoft.com/office/officeart/2005/8/layout/gear1"/>
    <dgm:cxn modelId="{0BC2FDD5-43E9-4EE9-8377-2310B01E6A9A}" type="presOf" srcId="{B345E612-A754-407E-9C71-D7A1BE003AF2}" destId="{11FE9171-3BED-4115-8270-02AA018BA90D}" srcOrd="0" destOrd="0" presId="urn:microsoft.com/office/officeart/2005/8/layout/gear1"/>
    <dgm:cxn modelId="{D222F001-ECF9-49B2-8DA0-9B1959B625C5}" type="presOf" srcId="{B345E612-A754-407E-9C71-D7A1BE003AF2}" destId="{F7391C98-A91A-4E5B-A52A-1CAFC075B908}" srcOrd="3" destOrd="0" presId="urn:microsoft.com/office/officeart/2005/8/layout/gear1"/>
    <dgm:cxn modelId="{AF3A7183-70EE-494F-A5FB-C3E3D304E53B}" type="presOf" srcId="{0DB2EA9B-5619-4B73-B17D-B5A00EF3F37A}" destId="{C98651BD-E86F-4161-B034-F23DC8337298}" srcOrd="1" destOrd="0" presId="urn:microsoft.com/office/officeart/2005/8/layout/gear1"/>
    <dgm:cxn modelId="{127533ED-E05D-484E-A0E4-782604C3A7C1}" type="presOf" srcId="{B345E612-A754-407E-9C71-D7A1BE003AF2}" destId="{6634D7F9-8227-48EE-82EF-F91389284502}" srcOrd="1" destOrd="0" presId="urn:microsoft.com/office/officeart/2005/8/layout/gear1"/>
    <dgm:cxn modelId="{B7A1A468-0118-4A31-8A41-D955BA359373}" type="presOf" srcId="{25F81003-3BB3-4F52-8841-B7D3B1895336}" destId="{BED0B56A-E778-4526-8B35-78CA98911B45}" srcOrd="0" destOrd="0" presId="urn:microsoft.com/office/officeart/2005/8/layout/gear1"/>
    <dgm:cxn modelId="{66CD1640-58AF-473C-9D90-41F8209C24A9}" type="presOf" srcId="{0DB2EA9B-5619-4B73-B17D-B5A00EF3F37A}" destId="{A5A10FC5-6D5B-4787-89F3-A4CDF65AA927}" srcOrd="0" destOrd="0" presId="urn:microsoft.com/office/officeart/2005/8/layout/gear1"/>
    <dgm:cxn modelId="{B1A97D57-3BD9-422E-B498-0830AB8A9A8F}" type="presOf" srcId="{0DB2EA9B-5619-4B73-B17D-B5A00EF3F37A}" destId="{F5FB5C39-43A7-4174-877F-9DE780834310}" srcOrd="2" destOrd="0" presId="urn:microsoft.com/office/officeart/2005/8/layout/gear1"/>
    <dgm:cxn modelId="{AC5D20A6-4EE4-463D-A8AB-BE84F2E0606A}" type="presParOf" srcId="{BED0B56A-E778-4526-8B35-78CA98911B45}" destId="{A5A10FC5-6D5B-4787-89F3-A4CDF65AA927}" srcOrd="0" destOrd="0" presId="urn:microsoft.com/office/officeart/2005/8/layout/gear1"/>
    <dgm:cxn modelId="{A473948C-D5E4-4371-B670-EE4FC72DE023}" type="presParOf" srcId="{BED0B56A-E778-4526-8B35-78CA98911B45}" destId="{C98651BD-E86F-4161-B034-F23DC8337298}" srcOrd="1" destOrd="0" presId="urn:microsoft.com/office/officeart/2005/8/layout/gear1"/>
    <dgm:cxn modelId="{87B0665C-6EE3-44AB-9CEE-0AF9EBDAE7AC}" type="presParOf" srcId="{BED0B56A-E778-4526-8B35-78CA98911B45}" destId="{F5FB5C39-43A7-4174-877F-9DE780834310}" srcOrd="2" destOrd="0" presId="urn:microsoft.com/office/officeart/2005/8/layout/gear1"/>
    <dgm:cxn modelId="{04827854-54A0-44A3-B95A-7D92D6394502}" type="presParOf" srcId="{BED0B56A-E778-4526-8B35-78CA98911B45}" destId="{6F8AB3AF-D564-4B89-8078-17041FE97FD4}" srcOrd="3" destOrd="0" presId="urn:microsoft.com/office/officeart/2005/8/layout/gear1"/>
    <dgm:cxn modelId="{FCCFF45B-476E-43BB-B577-24BE4F8C9777}" type="presParOf" srcId="{BED0B56A-E778-4526-8B35-78CA98911B45}" destId="{9C2E9F24-4C03-4529-8CDD-12787AD88937}" srcOrd="4" destOrd="0" presId="urn:microsoft.com/office/officeart/2005/8/layout/gear1"/>
    <dgm:cxn modelId="{B6AB8AE1-5D2A-48C5-8E42-119BB12B0E46}" type="presParOf" srcId="{BED0B56A-E778-4526-8B35-78CA98911B45}" destId="{88C3DAE1-50BF-4FCD-ACF2-7BEB9153A9BF}" srcOrd="5" destOrd="0" presId="urn:microsoft.com/office/officeart/2005/8/layout/gear1"/>
    <dgm:cxn modelId="{E453C2A9-4AA9-4575-A9CB-0400CC8913EB}" type="presParOf" srcId="{BED0B56A-E778-4526-8B35-78CA98911B45}" destId="{11FE9171-3BED-4115-8270-02AA018BA90D}" srcOrd="6" destOrd="0" presId="urn:microsoft.com/office/officeart/2005/8/layout/gear1"/>
    <dgm:cxn modelId="{18C693DC-A45F-4FAE-ABA2-2A85D63E4849}" type="presParOf" srcId="{BED0B56A-E778-4526-8B35-78CA98911B45}" destId="{6634D7F9-8227-48EE-82EF-F91389284502}" srcOrd="7" destOrd="0" presId="urn:microsoft.com/office/officeart/2005/8/layout/gear1"/>
    <dgm:cxn modelId="{C5E1EE18-8881-4BAF-A318-B20E19D5EDAF}" type="presParOf" srcId="{BED0B56A-E778-4526-8B35-78CA98911B45}" destId="{3CE7056A-8CFC-46F2-B494-74A473EFE7AF}" srcOrd="8" destOrd="0" presId="urn:microsoft.com/office/officeart/2005/8/layout/gear1"/>
    <dgm:cxn modelId="{DC3F72EF-8A22-4E23-AD8A-42D5B923714D}" type="presParOf" srcId="{BED0B56A-E778-4526-8B35-78CA98911B45}" destId="{F7391C98-A91A-4E5B-A52A-1CAFC075B908}" srcOrd="9" destOrd="0" presId="urn:microsoft.com/office/officeart/2005/8/layout/gear1"/>
    <dgm:cxn modelId="{96B7A019-51E1-4DB5-B23E-A9612A09FD70}" type="presParOf" srcId="{BED0B56A-E778-4526-8B35-78CA98911B45}" destId="{1146B215-CADC-457A-8E5F-CC46F50357E3}" srcOrd="10" destOrd="0" presId="urn:microsoft.com/office/officeart/2005/8/layout/gear1"/>
    <dgm:cxn modelId="{5D3F564F-E0D2-4227-B137-D888EC89FA9F}" type="presParOf" srcId="{BED0B56A-E778-4526-8B35-78CA98911B45}" destId="{9C730ABE-7A02-4DBE-B224-A9AFCB06E5D5}" srcOrd="11" destOrd="0" presId="urn:microsoft.com/office/officeart/2005/8/layout/gear1"/>
    <dgm:cxn modelId="{AC9D2BB9-6083-4699-B106-40A2EA517072}" type="presParOf" srcId="{BED0B56A-E778-4526-8B35-78CA98911B45}" destId="{90178261-164B-4D32-95C7-30CB367ED632}" srcOrd="12"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A10FC5-6D5B-4787-89F3-A4CDF65AA927}">
      <dsp:nvSpPr>
        <dsp:cNvPr id="0" name=""/>
        <dsp:cNvSpPr/>
      </dsp:nvSpPr>
      <dsp:spPr>
        <a:xfrm>
          <a:off x="4229100" y="3086100"/>
          <a:ext cx="3771900" cy="3771900"/>
        </a:xfrm>
        <a:prstGeom prst="gear9">
          <a:avLst/>
        </a:prstGeom>
        <a:solidFill>
          <a:schemeClr val="accent2">
            <a:hueOff val="0"/>
            <a:satOff val="0"/>
            <a:lumOff val="0"/>
            <a:alphaOff val="0"/>
          </a:schemeClr>
        </a:solidFill>
        <a:ln>
          <a:noFill/>
        </a:ln>
        <a:effectLst>
          <a:outerShdw blurRad="63500" dist="25400" dir="14700000" algn="t" rotWithShape="0">
            <a:srgbClr val="000000">
              <a:alpha val="5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t>The Hypothalamus</a:t>
          </a:r>
          <a:endParaRPr lang="en-US" sz="2300" kern="1200" dirty="0"/>
        </a:p>
      </dsp:txBody>
      <dsp:txXfrm>
        <a:off x="4229100" y="3086100"/>
        <a:ext cx="3771900" cy="3771900"/>
      </dsp:txXfrm>
    </dsp:sp>
    <dsp:sp modelId="{6F8AB3AF-D564-4B89-8078-17041FE97FD4}">
      <dsp:nvSpPr>
        <dsp:cNvPr id="0" name=""/>
        <dsp:cNvSpPr/>
      </dsp:nvSpPr>
      <dsp:spPr>
        <a:xfrm>
          <a:off x="2034540" y="2194560"/>
          <a:ext cx="2743200" cy="2743200"/>
        </a:xfrm>
        <a:prstGeom prst="gear6">
          <a:avLst/>
        </a:prstGeom>
        <a:solidFill>
          <a:schemeClr val="accent2">
            <a:hueOff val="-6317677"/>
            <a:satOff val="10648"/>
            <a:lumOff val="-13040"/>
            <a:alphaOff val="0"/>
          </a:schemeClr>
        </a:solidFill>
        <a:ln>
          <a:noFill/>
        </a:ln>
        <a:effectLst>
          <a:outerShdw blurRad="63500" dist="25400" dir="14700000" algn="t" rotWithShape="0">
            <a:srgbClr val="000000">
              <a:alpha val="5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t>The role of the Stomach</a:t>
          </a:r>
          <a:endParaRPr lang="en-US" sz="2300" kern="1200" dirty="0"/>
        </a:p>
      </dsp:txBody>
      <dsp:txXfrm>
        <a:off x="2034540" y="2194560"/>
        <a:ext cx="2743200" cy="2743200"/>
      </dsp:txXfrm>
    </dsp:sp>
    <dsp:sp modelId="{11FE9171-3BED-4115-8270-02AA018BA90D}">
      <dsp:nvSpPr>
        <dsp:cNvPr id="0" name=""/>
        <dsp:cNvSpPr/>
      </dsp:nvSpPr>
      <dsp:spPr>
        <a:xfrm rot="20700000">
          <a:off x="3571011" y="302031"/>
          <a:ext cx="2687776" cy="2687776"/>
        </a:xfrm>
        <a:prstGeom prst="gear6">
          <a:avLst/>
        </a:prstGeom>
        <a:solidFill>
          <a:schemeClr val="accent2">
            <a:hueOff val="-12635355"/>
            <a:satOff val="21297"/>
            <a:lumOff val="-26079"/>
            <a:alphaOff val="0"/>
          </a:schemeClr>
        </a:solidFill>
        <a:ln>
          <a:noFill/>
        </a:ln>
        <a:effectLst>
          <a:outerShdw blurRad="63500" dist="25400" dir="14700000" algn="t" rotWithShape="0">
            <a:srgbClr val="000000">
              <a:alpha val="5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t>The role of the Mouth</a:t>
          </a:r>
          <a:endParaRPr lang="en-US" sz="2300" kern="1200" dirty="0"/>
        </a:p>
      </dsp:txBody>
      <dsp:txXfrm>
        <a:off x="4160520" y="891540"/>
        <a:ext cx="1508760" cy="1508760"/>
      </dsp:txXfrm>
    </dsp:sp>
    <dsp:sp modelId="{1146B215-CADC-457A-8E5F-CC46F50357E3}">
      <dsp:nvSpPr>
        <dsp:cNvPr id="0" name=""/>
        <dsp:cNvSpPr/>
      </dsp:nvSpPr>
      <dsp:spPr>
        <a:xfrm>
          <a:off x="3969260" y="2499588"/>
          <a:ext cx="4828032" cy="4828032"/>
        </a:xfrm>
        <a:prstGeom prst="circularArrow">
          <a:avLst>
            <a:gd name="adj1" fmla="val 4687"/>
            <a:gd name="adj2" fmla="val 299029"/>
            <a:gd name="adj3" fmla="val 2556741"/>
            <a:gd name="adj4" fmla="val 15776484"/>
            <a:gd name="adj5" fmla="val 5469"/>
          </a:avLst>
        </a:prstGeom>
        <a:solidFill>
          <a:schemeClr val="accent2">
            <a:hueOff val="0"/>
            <a:satOff val="0"/>
            <a:lumOff val="0"/>
            <a:alphaOff val="0"/>
          </a:schemeClr>
        </a:solidFill>
        <a:ln>
          <a:noFill/>
        </a:ln>
        <a:effectLst>
          <a:outerShdw blurRad="50800" dist="38100" dir="14700000" algn="t" rotWithShape="0">
            <a:srgbClr val="000000">
              <a:alpha val="60000"/>
            </a:srgbClr>
          </a:outerShdw>
        </a:effectLst>
        <a:sp3d z="-110000">
          <a:bevelT w="40600" h="20600" prst="relaxedInset"/>
        </a:sp3d>
      </dsp:spPr>
      <dsp:style>
        <a:lnRef idx="0">
          <a:scrgbClr r="0" g="0" b="0"/>
        </a:lnRef>
        <a:fillRef idx="1">
          <a:scrgbClr r="0" g="0" b="0"/>
        </a:fillRef>
        <a:effectRef idx="2">
          <a:scrgbClr r="0" g="0" b="0"/>
        </a:effectRef>
        <a:fontRef idx="minor"/>
      </dsp:style>
    </dsp:sp>
    <dsp:sp modelId="{9C730ABE-7A02-4DBE-B224-A9AFCB06E5D5}">
      <dsp:nvSpPr>
        <dsp:cNvPr id="0" name=""/>
        <dsp:cNvSpPr/>
      </dsp:nvSpPr>
      <dsp:spPr>
        <a:xfrm>
          <a:off x="1548724" y="1576162"/>
          <a:ext cx="3507867" cy="3507867"/>
        </a:xfrm>
        <a:prstGeom prst="leftCircularArrow">
          <a:avLst>
            <a:gd name="adj1" fmla="val 6452"/>
            <a:gd name="adj2" fmla="val 429999"/>
            <a:gd name="adj3" fmla="val 10489124"/>
            <a:gd name="adj4" fmla="val 14837806"/>
            <a:gd name="adj5" fmla="val 7527"/>
          </a:avLst>
        </a:prstGeom>
        <a:solidFill>
          <a:schemeClr val="accent2">
            <a:hueOff val="-6317677"/>
            <a:satOff val="10648"/>
            <a:lumOff val="-13040"/>
            <a:alphaOff val="0"/>
          </a:schemeClr>
        </a:solidFill>
        <a:ln>
          <a:noFill/>
        </a:ln>
        <a:effectLst>
          <a:outerShdw blurRad="50800" dist="38100" dir="14700000" algn="t" rotWithShape="0">
            <a:srgbClr val="000000">
              <a:alpha val="60000"/>
            </a:srgbClr>
          </a:outerShdw>
        </a:effectLst>
        <a:sp3d z="-110000">
          <a:bevelT w="40600" h="20600" prst="relaxedInset"/>
        </a:sp3d>
      </dsp:spPr>
      <dsp:style>
        <a:lnRef idx="0">
          <a:scrgbClr r="0" g="0" b="0"/>
        </a:lnRef>
        <a:fillRef idx="1">
          <a:scrgbClr r="0" g="0" b="0"/>
        </a:fillRef>
        <a:effectRef idx="2">
          <a:scrgbClr r="0" g="0" b="0"/>
        </a:effectRef>
        <a:fontRef idx="minor"/>
      </dsp:style>
    </dsp:sp>
    <dsp:sp modelId="{90178261-164B-4D32-95C7-30CB367ED632}">
      <dsp:nvSpPr>
        <dsp:cNvPr id="0" name=""/>
        <dsp:cNvSpPr/>
      </dsp:nvSpPr>
      <dsp:spPr>
        <a:xfrm>
          <a:off x="2949301" y="-298123"/>
          <a:ext cx="3782187" cy="3782187"/>
        </a:xfrm>
        <a:prstGeom prst="circularArrow">
          <a:avLst>
            <a:gd name="adj1" fmla="val 5984"/>
            <a:gd name="adj2" fmla="val 394124"/>
            <a:gd name="adj3" fmla="val 13313824"/>
            <a:gd name="adj4" fmla="val 10508221"/>
            <a:gd name="adj5" fmla="val 6981"/>
          </a:avLst>
        </a:prstGeom>
        <a:solidFill>
          <a:schemeClr val="accent2">
            <a:hueOff val="-12635355"/>
            <a:satOff val="21297"/>
            <a:lumOff val="-26079"/>
            <a:alphaOff val="0"/>
          </a:schemeClr>
        </a:solidFill>
        <a:ln>
          <a:noFill/>
        </a:ln>
        <a:effectLst>
          <a:outerShdw blurRad="50800" dist="38100" dir="14700000" algn="t" rotWithShape="0">
            <a:srgbClr val="000000">
              <a:alpha val="60000"/>
            </a:srgbClr>
          </a:outerShdw>
        </a:effectLst>
        <a:sp3d z="-110000">
          <a:bevelT w="40600" h="20600" prst="relaxedInset"/>
        </a:sp3d>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3C75EE7B-4178-42F0-86E9-38532A190DE6}" type="datetimeFigureOut">
              <a:rPr lang="en-US" smtClean="0"/>
              <a:pPr/>
              <a:t>3/8/2011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37CDB27-E3E6-41D4-ABB8-99DC263F768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75EE7B-4178-42F0-86E9-38532A190DE6}" type="datetimeFigureOut">
              <a:rPr lang="en-US" smtClean="0"/>
              <a:pPr/>
              <a:t>3/8/2011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CDB27-E3E6-41D4-ABB8-99DC263F768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75EE7B-4178-42F0-86E9-38532A190DE6}" type="datetimeFigureOut">
              <a:rPr lang="en-US" smtClean="0"/>
              <a:pPr/>
              <a:t>3/8/2011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CDB27-E3E6-41D4-ABB8-99DC263F768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3C75EE7B-4178-42F0-86E9-38532A190DE6}" type="datetimeFigureOut">
              <a:rPr lang="en-US" smtClean="0"/>
              <a:pPr/>
              <a:t>3/8/2011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C37CDB27-E3E6-41D4-ABB8-99DC263F768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3C75EE7B-4178-42F0-86E9-38532A190DE6}" type="datetimeFigureOut">
              <a:rPr lang="en-US" smtClean="0"/>
              <a:pPr/>
              <a:t>3/8/2011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C37CDB27-E3E6-41D4-ABB8-99DC263F768D}"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3C75EE7B-4178-42F0-86E9-38532A190DE6}" type="datetimeFigureOut">
              <a:rPr lang="en-US" smtClean="0"/>
              <a:pPr/>
              <a:t>3/8/2011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C37CDB27-E3E6-41D4-ABB8-99DC263F768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3C75EE7B-4178-42F0-86E9-38532A190DE6}" type="datetimeFigureOut">
              <a:rPr lang="en-US" smtClean="0"/>
              <a:pPr/>
              <a:t>3/8/2011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C37CDB27-E3E6-41D4-ABB8-99DC263F768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75EE7B-4178-42F0-86E9-38532A190DE6}" type="datetimeFigureOut">
              <a:rPr lang="en-US" smtClean="0"/>
              <a:pPr/>
              <a:t>3/8/2011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7CDB27-E3E6-41D4-ABB8-99DC263F768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3C75EE7B-4178-42F0-86E9-38532A190DE6}" type="datetimeFigureOut">
              <a:rPr lang="en-US" smtClean="0"/>
              <a:pPr/>
              <a:t>3/8/2011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C37CDB27-E3E6-41D4-ABB8-99DC263F768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3C75EE7B-4178-42F0-86E9-38532A190DE6}" type="datetimeFigureOut">
              <a:rPr lang="en-US" smtClean="0"/>
              <a:pPr/>
              <a:t>3/8/2011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C37CDB27-E3E6-41D4-ABB8-99DC263F768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3C75EE7B-4178-42F0-86E9-38532A190DE6}" type="datetimeFigureOut">
              <a:rPr lang="en-US" smtClean="0"/>
              <a:pPr/>
              <a:t>3/8/2011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C37CDB27-E3E6-41D4-ABB8-99DC263F768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3C75EE7B-4178-42F0-86E9-38532A190DE6}" type="datetimeFigureOut">
              <a:rPr lang="en-US" smtClean="0"/>
              <a:pPr/>
              <a:t>3/8/2011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37CDB27-E3E6-41D4-ABB8-99DC263F768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DO Now</a:t>
            </a:r>
            <a:endParaRPr lang="en-US" dirty="0"/>
          </a:p>
        </p:txBody>
      </p:sp>
      <p:sp>
        <p:nvSpPr>
          <p:cNvPr id="5" name="Content Placeholder 4"/>
          <p:cNvSpPr>
            <a:spLocks noGrp="1"/>
          </p:cNvSpPr>
          <p:nvPr>
            <p:ph idx="1"/>
          </p:nvPr>
        </p:nvSpPr>
        <p:spPr/>
        <p:txBody>
          <a:bodyPr>
            <a:normAutofit/>
          </a:bodyPr>
          <a:lstStyle/>
          <a:p>
            <a:pPr algn="ctr"/>
            <a:r>
              <a:rPr lang="en-US" sz="3200" dirty="0" smtClean="0"/>
              <a:t>Describe your eating habits. Are you a healthy eater? Or do you eat just to be full</a:t>
            </a:r>
            <a:r>
              <a:rPr lang="en-US" sz="3200" dirty="0" smtClean="0"/>
              <a:t>?</a:t>
            </a:r>
            <a:endParaRPr lang="en-US" sz="3200" dirty="0" smtClean="0"/>
          </a:p>
          <a:p>
            <a:pPr algn="ctr"/>
            <a:endParaRPr lang="en-US"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Stand Up!</a:t>
            </a:r>
            <a:endParaRPr lang="en-US" dirty="0"/>
          </a:p>
        </p:txBody>
      </p:sp>
      <p:sp>
        <p:nvSpPr>
          <p:cNvPr id="3" name="Content Placeholder 2"/>
          <p:cNvSpPr>
            <a:spLocks noGrp="1"/>
          </p:cNvSpPr>
          <p:nvPr>
            <p:ph idx="1"/>
          </p:nvPr>
        </p:nvSpPr>
        <p:spPr/>
        <p:txBody>
          <a:bodyPr/>
          <a:lstStyle/>
          <a:p>
            <a:r>
              <a:rPr lang="en-US" dirty="0" smtClean="0"/>
              <a:t>Stretch</a:t>
            </a:r>
          </a:p>
          <a:p>
            <a:endParaRPr lang="en-US" dirty="0" smtClean="0"/>
          </a:p>
          <a:p>
            <a:r>
              <a:rPr lang="en-US" dirty="0" smtClean="0"/>
              <a:t>Run In Place!</a:t>
            </a:r>
          </a:p>
          <a:p>
            <a:endParaRPr lang="en-US" dirty="0" smtClean="0"/>
          </a:p>
          <a:p>
            <a:r>
              <a:rPr lang="en-US" dirty="0" smtClean="0"/>
              <a:t>Jump In Place!</a:t>
            </a:r>
          </a:p>
          <a:p>
            <a:endParaRPr lang="en-US" dirty="0" smtClean="0"/>
          </a:p>
          <a:p>
            <a:r>
              <a:rPr lang="en-US" dirty="0" smtClean="0"/>
              <a:t>Cool Down</a:t>
            </a:r>
          </a:p>
          <a:p>
            <a:endParaRPr lang="en-US" dirty="0"/>
          </a:p>
        </p:txBody>
      </p:sp>
      <p:pic>
        <p:nvPicPr>
          <p:cNvPr id="6147" name="Picture 3" descr="C:\Documents and Settings\Mike\Local Settings\Temporary Internet Files\Content.IE5\UURO0P86\MP900402321[1].jpg"/>
          <p:cNvPicPr>
            <a:picLocks noChangeAspect="1" noChangeArrowheads="1"/>
          </p:cNvPicPr>
          <p:nvPr/>
        </p:nvPicPr>
        <p:blipFill>
          <a:blip r:embed="rId2" cstate="print"/>
          <a:srcRect/>
          <a:stretch>
            <a:fillRect/>
          </a:stretch>
        </p:blipFill>
        <p:spPr bwMode="auto">
          <a:xfrm>
            <a:off x="7743444" y="0"/>
            <a:ext cx="1400556" cy="1751123"/>
          </a:xfrm>
          <a:prstGeom prst="rect">
            <a:avLst/>
          </a:prstGeom>
          <a:noFill/>
        </p:spPr>
      </p:pic>
      <p:pic>
        <p:nvPicPr>
          <p:cNvPr id="6148" name="Picture 4" descr="C:\Documents and Settings\Mike\Local Settings\Temporary Internet Files\Content.IE5\NC2ULV46\MC900441890[1].wmf"/>
          <p:cNvPicPr>
            <a:picLocks noChangeAspect="1" noChangeArrowheads="1"/>
          </p:cNvPicPr>
          <p:nvPr/>
        </p:nvPicPr>
        <p:blipFill>
          <a:blip r:embed="rId3" cstate="print"/>
          <a:srcRect/>
          <a:stretch>
            <a:fillRect/>
          </a:stretch>
        </p:blipFill>
        <p:spPr bwMode="auto">
          <a:xfrm>
            <a:off x="7531100" y="5073650"/>
            <a:ext cx="1612900" cy="1784350"/>
          </a:xfrm>
          <a:prstGeom prst="rect">
            <a:avLst/>
          </a:prstGeom>
          <a:noFill/>
        </p:spPr>
      </p:pic>
      <p:pic>
        <p:nvPicPr>
          <p:cNvPr id="6149" name="Picture 5" descr="C:\Documents and Settings\Mike\Local Settings\Temporary Internet Files\Content.IE5\UURO0P86\MC900094785[1].wmf"/>
          <p:cNvPicPr>
            <a:picLocks noChangeAspect="1" noChangeArrowheads="1"/>
          </p:cNvPicPr>
          <p:nvPr/>
        </p:nvPicPr>
        <p:blipFill>
          <a:blip r:embed="rId4" cstate="print"/>
          <a:srcRect/>
          <a:stretch>
            <a:fillRect/>
          </a:stretch>
        </p:blipFill>
        <p:spPr bwMode="auto">
          <a:xfrm>
            <a:off x="228600" y="0"/>
            <a:ext cx="1421394" cy="1336459"/>
          </a:xfrm>
          <a:prstGeom prst="rect">
            <a:avLst/>
          </a:prstGeom>
          <a:noFill/>
        </p:spPr>
      </p:pic>
      <p:sp>
        <p:nvSpPr>
          <p:cNvPr id="9" name="Rectangle 8"/>
          <p:cNvSpPr/>
          <p:nvPr/>
        </p:nvSpPr>
        <p:spPr>
          <a:xfrm>
            <a:off x="4800600" y="2819400"/>
            <a:ext cx="3318537" cy="1754326"/>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Motivate </a:t>
            </a:r>
          </a:p>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Yourself!</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399032"/>
          </a:xfrm>
        </p:spPr>
        <p:txBody>
          <a:bodyPr/>
          <a:lstStyle/>
          <a:p>
            <a:r>
              <a:rPr lang="en-US" dirty="0" smtClean="0"/>
              <a:t>Weight Loss</a:t>
            </a:r>
            <a:br>
              <a:rPr lang="en-US" dirty="0" smtClean="0"/>
            </a:br>
            <a:r>
              <a:rPr lang="en-US" dirty="0" smtClean="0"/>
              <a:t>and Nutrition</a:t>
            </a:r>
            <a:endParaRPr lang="en-US" dirty="0"/>
          </a:p>
        </p:txBody>
      </p:sp>
      <p:sp>
        <p:nvSpPr>
          <p:cNvPr id="3" name="Content Placeholder 2"/>
          <p:cNvSpPr>
            <a:spLocks noGrp="1"/>
          </p:cNvSpPr>
          <p:nvPr>
            <p:ph idx="1"/>
          </p:nvPr>
        </p:nvSpPr>
        <p:spPr>
          <a:xfrm>
            <a:off x="457200" y="1882808"/>
            <a:ext cx="6705600" cy="4594192"/>
          </a:xfrm>
        </p:spPr>
        <p:txBody>
          <a:bodyPr>
            <a:normAutofit fontScale="92500" lnSpcReduction="20000"/>
          </a:bodyPr>
          <a:lstStyle/>
          <a:p>
            <a:r>
              <a:rPr lang="en-US" dirty="0" smtClean="0"/>
              <a:t>Eat less, move more</a:t>
            </a:r>
          </a:p>
          <a:p>
            <a:pPr lvl="1"/>
            <a:r>
              <a:rPr lang="en-US" dirty="0" smtClean="0"/>
              <a:t>Extreme diets, feasting, and other programs are bad for your overall health</a:t>
            </a:r>
          </a:p>
          <a:p>
            <a:r>
              <a:rPr lang="en-US" dirty="0" smtClean="0"/>
              <a:t>Slow and Steady</a:t>
            </a:r>
          </a:p>
          <a:p>
            <a:pPr lvl="1"/>
            <a:r>
              <a:rPr lang="en-US" dirty="0" smtClean="0"/>
              <a:t>Losing too much too soon will not help you in the long run</a:t>
            </a:r>
          </a:p>
          <a:p>
            <a:r>
              <a:rPr lang="en-US" dirty="0" smtClean="0"/>
              <a:t>Change everything not one thing</a:t>
            </a:r>
          </a:p>
          <a:p>
            <a:pPr lvl="1"/>
            <a:r>
              <a:rPr lang="en-US" dirty="0" smtClean="0"/>
              <a:t>In order to have success, you must change your life, not just the food you eat. Combining diet, exercise, and discipline will deliver the proper results.</a:t>
            </a:r>
            <a:endParaRPr lang="en-US" dirty="0"/>
          </a:p>
        </p:txBody>
      </p:sp>
      <p:sp>
        <p:nvSpPr>
          <p:cNvPr id="4" name="Rectangle 3"/>
          <p:cNvSpPr/>
          <p:nvPr/>
        </p:nvSpPr>
        <p:spPr>
          <a:xfrm rot="1516203">
            <a:off x="5027660" y="635144"/>
            <a:ext cx="4343400" cy="1323439"/>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4000" b="1" cap="none" spc="0" dirty="0" smtClean="0">
                <a:ln/>
                <a:solidFill>
                  <a:schemeClr val="accent3"/>
                </a:solidFill>
                <a:effectLst/>
              </a:rPr>
              <a:t>Don’t Be Active</a:t>
            </a:r>
          </a:p>
          <a:p>
            <a:pPr algn="ctr"/>
            <a:r>
              <a:rPr lang="en-US" sz="4000" b="1" dirty="0" smtClean="0">
                <a:ln/>
                <a:solidFill>
                  <a:schemeClr val="accent3"/>
                </a:solidFill>
              </a:rPr>
              <a:t>Be PROACTIVE</a:t>
            </a:r>
            <a:endParaRPr lang="en-US" sz="4000" b="1" cap="none" spc="0" dirty="0">
              <a:ln/>
              <a:solidFill>
                <a:schemeClr val="accent3"/>
              </a:solidFill>
              <a:effectLst/>
            </a:endParaRPr>
          </a:p>
        </p:txBody>
      </p:sp>
      <p:pic>
        <p:nvPicPr>
          <p:cNvPr id="7170" name="Picture 2" descr="C:\Documents and Settings\Mike\Local Settings\Temporary Internet Files\Content.IE5\NC2ULV46\MP900403740[1].jpg"/>
          <p:cNvPicPr>
            <a:picLocks noChangeAspect="1" noChangeArrowheads="1"/>
          </p:cNvPicPr>
          <p:nvPr/>
        </p:nvPicPr>
        <p:blipFill>
          <a:blip r:embed="rId2" cstate="print"/>
          <a:srcRect/>
          <a:stretch>
            <a:fillRect/>
          </a:stretch>
        </p:blipFill>
        <p:spPr bwMode="auto">
          <a:xfrm>
            <a:off x="7315200" y="3657600"/>
            <a:ext cx="1828800" cy="198001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Motivate Yourself</a:t>
            </a:r>
            <a:endParaRPr lang="en-US" dirty="0"/>
          </a:p>
        </p:txBody>
      </p:sp>
      <p:sp>
        <p:nvSpPr>
          <p:cNvPr id="3" name="Content Placeholder 2"/>
          <p:cNvSpPr>
            <a:spLocks noGrp="1"/>
          </p:cNvSpPr>
          <p:nvPr>
            <p:ph idx="1"/>
          </p:nvPr>
        </p:nvSpPr>
        <p:spPr/>
        <p:txBody>
          <a:bodyPr>
            <a:noAutofit/>
          </a:bodyPr>
          <a:lstStyle/>
          <a:p>
            <a:pPr algn="ctr"/>
            <a:r>
              <a:rPr lang="en-US" sz="2100" dirty="0" smtClean="0"/>
              <a:t>Pictures and Phrases DUE FRIDAY March 11</a:t>
            </a:r>
            <a:r>
              <a:rPr lang="en-US" sz="2100" baseline="30000" dirty="0" smtClean="0"/>
              <a:t>th</a:t>
            </a:r>
            <a:r>
              <a:rPr lang="en-US" sz="2100" dirty="0" smtClean="0"/>
              <a:t>!</a:t>
            </a:r>
          </a:p>
          <a:p>
            <a:pPr algn="ctr"/>
            <a:endParaRPr lang="en-US" sz="2100" dirty="0" smtClean="0"/>
          </a:p>
          <a:p>
            <a:pPr algn="ctr"/>
            <a:r>
              <a:rPr lang="en-US" sz="2100" dirty="0" smtClean="0"/>
              <a:t>Posters due Thursday March 17</a:t>
            </a:r>
            <a:r>
              <a:rPr lang="en-US" sz="2100" baseline="30000" dirty="0" smtClean="0"/>
              <a:t>th</a:t>
            </a:r>
            <a:r>
              <a:rPr lang="en-US" sz="2100" dirty="0" smtClean="0"/>
              <a:t> (More than enough time!)</a:t>
            </a:r>
          </a:p>
          <a:p>
            <a:pPr algn="ctr"/>
            <a:endParaRPr lang="en-US" sz="2100" dirty="0" smtClean="0"/>
          </a:p>
          <a:p>
            <a:pPr algn="ctr"/>
            <a:r>
              <a:rPr lang="en-US" sz="2100" dirty="0" smtClean="0"/>
              <a:t>Create your own Motivational Poster!</a:t>
            </a:r>
          </a:p>
          <a:p>
            <a:pPr algn="ctr"/>
            <a:r>
              <a:rPr lang="en-US" sz="2100" dirty="0" smtClean="0"/>
              <a:t>Picture must be approved by Mr. Ulrich, and cannot depict inappropriate behavior or imagery.</a:t>
            </a:r>
          </a:p>
          <a:p>
            <a:pPr algn="ctr"/>
            <a:endParaRPr lang="en-US" sz="2100" dirty="0" smtClean="0"/>
          </a:p>
          <a:p>
            <a:pPr algn="ctr"/>
            <a:r>
              <a:rPr lang="en-US" sz="2100" dirty="0" smtClean="0"/>
              <a:t>Must use one tool or term from the text!</a:t>
            </a:r>
          </a:p>
          <a:p>
            <a:pPr algn="ctr"/>
            <a:endParaRPr lang="en-US" sz="2100" dirty="0" smtClean="0"/>
          </a:p>
          <a:p>
            <a:pPr algn="ctr"/>
            <a:r>
              <a:rPr lang="en-US" sz="2100" dirty="0" smtClean="0"/>
              <a:t>Information will be on the website. Email me your picture, and once approved, you may complete the poster!</a:t>
            </a:r>
            <a:endParaRPr lang="en-US" sz="21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Biological Needs: Focus on Hunger</a:t>
            </a:r>
            <a:endParaRPr lang="en-US" dirty="0"/>
          </a:p>
        </p:txBody>
      </p:sp>
      <p:sp>
        <p:nvSpPr>
          <p:cNvPr id="3" name="Subtitle 2"/>
          <p:cNvSpPr>
            <a:spLocks noGrp="1"/>
          </p:cNvSpPr>
          <p:nvPr>
            <p:ph type="subTitle" idx="1"/>
          </p:nvPr>
        </p:nvSpPr>
        <p:spPr/>
        <p:txBody>
          <a:bodyPr/>
          <a:lstStyle/>
          <a:p>
            <a:r>
              <a:rPr lang="en-US" dirty="0" smtClean="0"/>
              <a:t>March 8, 2011</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Hunger Drive</a:t>
            </a:r>
            <a:endParaRPr lang="en-US" dirty="0"/>
          </a:p>
        </p:txBody>
      </p:sp>
      <p:sp>
        <p:nvSpPr>
          <p:cNvPr id="3" name="Content Placeholder 2"/>
          <p:cNvSpPr>
            <a:spLocks noGrp="1"/>
          </p:cNvSpPr>
          <p:nvPr>
            <p:ph idx="1"/>
          </p:nvPr>
        </p:nvSpPr>
        <p:spPr/>
        <p:txBody>
          <a:bodyPr/>
          <a:lstStyle/>
          <a:p>
            <a:r>
              <a:rPr lang="en-US" dirty="0" smtClean="0"/>
              <a:t>What is a Drive?</a:t>
            </a:r>
          </a:p>
          <a:p>
            <a:endParaRPr lang="en-US" dirty="0" smtClean="0"/>
          </a:p>
          <a:p>
            <a:pPr lvl="1"/>
            <a:r>
              <a:rPr lang="en-US" dirty="0" smtClean="0"/>
              <a:t>Our Bodies have multiple roles</a:t>
            </a:r>
          </a:p>
          <a:p>
            <a:pPr lvl="1"/>
            <a:endParaRPr lang="en-US" dirty="0" smtClean="0"/>
          </a:p>
          <a:p>
            <a:pPr lvl="1"/>
            <a:r>
              <a:rPr lang="en-US" dirty="0" smtClean="0"/>
              <a:t>Satisfaction</a:t>
            </a:r>
          </a:p>
          <a:p>
            <a:pPr lvl="1"/>
            <a:endParaRPr lang="en-US" dirty="0" smtClean="0"/>
          </a:p>
          <a:p>
            <a:pPr lvl="1"/>
            <a:r>
              <a:rPr lang="en-US" dirty="0" smtClean="0"/>
              <a:t>Motivation</a:t>
            </a:r>
            <a:endParaRPr lang="en-US" dirty="0"/>
          </a:p>
        </p:txBody>
      </p:sp>
      <p:pic>
        <p:nvPicPr>
          <p:cNvPr id="1027" name="Picture 3" descr="C:\Documents and Settings\Mike\Local Settings\Temporary Internet Files\Content.IE5\UURO0P86\MC900251285[1].wmf"/>
          <p:cNvPicPr>
            <a:picLocks noChangeAspect="1" noChangeArrowheads="1"/>
          </p:cNvPicPr>
          <p:nvPr/>
        </p:nvPicPr>
        <p:blipFill>
          <a:blip r:embed="rId2" cstate="print"/>
          <a:srcRect/>
          <a:stretch>
            <a:fillRect/>
          </a:stretch>
        </p:blipFill>
        <p:spPr bwMode="auto">
          <a:xfrm>
            <a:off x="5334000" y="4038600"/>
            <a:ext cx="3195418" cy="213558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981200" y="457200"/>
            <a:ext cx="5642891" cy="923330"/>
          </a:xfrm>
          <a:prstGeom prst="rect">
            <a:avLst/>
          </a:prstGeom>
          <a:noFill/>
        </p:spPr>
        <p:txBody>
          <a:bodyPr wrap="none" lIns="91440" tIns="45720" rIns="91440" bIns="45720">
            <a:prstTxWarp prst="textArchUp">
              <a:avLst/>
            </a:prstTxWarp>
            <a:spAutoFit/>
          </a:bodyPr>
          <a:lstStyle/>
          <a:p>
            <a:pPr algn="ctr"/>
            <a:r>
              <a:rPr lang="en-US"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Gears of Hunger</a:t>
            </a:r>
            <a:endParaRPr lang="en-US" sz="5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Mouth</a:t>
            </a:r>
            <a:endParaRPr lang="en-US" dirty="0"/>
          </a:p>
        </p:txBody>
      </p:sp>
      <p:sp>
        <p:nvSpPr>
          <p:cNvPr id="3" name="Content Placeholder 2"/>
          <p:cNvSpPr>
            <a:spLocks noGrp="1"/>
          </p:cNvSpPr>
          <p:nvPr>
            <p:ph idx="1"/>
          </p:nvPr>
        </p:nvSpPr>
        <p:spPr/>
        <p:txBody>
          <a:bodyPr/>
          <a:lstStyle/>
          <a:p>
            <a:r>
              <a:rPr lang="en-US" dirty="0" smtClean="0"/>
              <a:t>“Chew your food!”</a:t>
            </a:r>
          </a:p>
          <a:p>
            <a:pPr lvl="1"/>
            <a:r>
              <a:rPr lang="en-US" sz="2000" dirty="0" smtClean="0"/>
              <a:t>Research supports that chewing your food decreases your overall hunger, and allows for proper absorption and digestion of nutrients.</a:t>
            </a:r>
          </a:p>
          <a:p>
            <a:r>
              <a:rPr lang="en-US" dirty="0" smtClean="0"/>
              <a:t>Don’t over eat</a:t>
            </a:r>
          </a:p>
          <a:p>
            <a:pPr lvl="1"/>
            <a:r>
              <a:rPr lang="en-US" sz="2000" dirty="0" smtClean="0"/>
              <a:t>Eating gratuitous amounts of food will quench your hunger, but it will leave you feeling bloated and queasy. This is also how significant weight gain occurs. Also known as binge eating.</a:t>
            </a:r>
          </a:p>
          <a:p>
            <a:r>
              <a:rPr lang="en-US" sz="2400" b="1" dirty="0" smtClean="0">
                <a:solidFill>
                  <a:srgbClr val="FFFF00"/>
                </a:solidFill>
                <a:effectLst>
                  <a:outerShdw blurRad="38100" dist="38100" dir="2700000" algn="tl">
                    <a:srgbClr val="000000">
                      <a:alpha val="43137"/>
                    </a:srgbClr>
                  </a:outerShdw>
                </a:effectLst>
              </a:rPr>
              <a:t>How do you monitor your eating?</a:t>
            </a:r>
            <a:endParaRPr lang="en-US" sz="2400" b="1" dirty="0">
              <a:solidFill>
                <a:srgbClr val="FFFF00"/>
              </a:solidFill>
              <a:effectLst>
                <a:outerShdw blurRad="38100" dist="38100" dir="2700000" algn="tl">
                  <a:srgbClr val="000000">
                    <a:alpha val="43137"/>
                  </a:srgbClr>
                </a:outerShdw>
              </a:effectLst>
            </a:endParaRPr>
          </a:p>
        </p:txBody>
      </p:sp>
      <p:pic>
        <p:nvPicPr>
          <p:cNvPr id="2050" name="Picture 2" descr="C:\Documents and Settings\Mike\Local Settings\Temporary Internet Files\Content.IE5\NC2ULV46\MC900437803[1].wmf"/>
          <p:cNvPicPr>
            <a:picLocks noChangeAspect="1" noChangeArrowheads="1"/>
          </p:cNvPicPr>
          <p:nvPr/>
        </p:nvPicPr>
        <p:blipFill>
          <a:blip r:embed="rId2" cstate="print"/>
          <a:srcRect/>
          <a:stretch>
            <a:fillRect/>
          </a:stretch>
        </p:blipFill>
        <p:spPr bwMode="auto">
          <a:xfrm>
            <a:off x="6858000" y="152400"/>
            <a:ext cx="1860550" cy="1857375"/>
          </a:xfrm>
          <a:prstGeom prst="rect">
            <a:avLst/>
          </a:prstGeom>
          <a:noFill/>
        </p:spPr>
      </p:pic>
      <p:pic>
        <p:nvPicPr>
          <p:cNvPr id="2051" name="Picture 3"/>
          <p:cNvPicPr>
            <a:picLocks noChangeAspect="1" noChangeArrowheads="1"/>
          </p:cNvPicPr>
          <p:nvPr/>
        </p:nvPicPr>
        <p:blipFill>
          <a:blip r:embed="rId3" cstate="print"/>
          <a:srcRect/>
          <a:stretch>
            <a:fillRect/>
          </a:stretch>
        </p:blipFill>
        <p:spPr bwMode="auto">
          <a:xfrm>
            <a:off x="6248400" y="5029200"/>
            <a:ext cx="27178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Stomach</a:t>
            </a:r>
            <a:endParaRPr lang="en-US" dirty="0"/>
          </a:p>
        </p:txBody>
      </p:sp>
      <p:sp>
        <p:nvSpPr>
          <p:cNvPr id="3" name="Content Placeholder 2"/>
          <p:cNvSpPr>
            <a:spLocks noGrp="1"/>
          </p:cNvSpPr>
          <p:nvPr>
            <p:ph idx="1"/>
          </p:nvPr>
        </p:nvSpPr>
        <p:spPr>
          <a:xfrm>
            <a:off x="457200" y="1905000"/>
            <a:ext cx="8229600" cy="4572000"/>
          </a:xfrm>
        </p:spPr>
        <p:txBody>
          <a:bodyPr/>
          <a:lstStyle/>
          <a:p>
            <a:r>
              <a:rPr lang="en-US" dirty="0" smtClean="0"/>
              <a:t>Hunger Pangs</a:t>
            </a:r>
          </a:p>
          <a:p>
            <a:pPr lvl="1"/>
            <a:r>
              <a:rPr lang="en-US" sz="2400" dirty="0" smtClean="0"/>
              <a:t>Just because your stomach growls does not mean you are hungry!</a:t>
            </a:r>
          </a:p>
          <a:p>
            <a:endParaRPr lang="en-US" dirty="0" smtClean="0"/>
          </a:p>
          <a:p>
            <a:r>
              <a:rPr lang="en-US" dirty="0" smtClean="0"/>
              <a:t>Damage </a:t>
            </a:r>
          </a:p>
          <a:p>
            <a:pPr lvl="1"/>
            <a:r>
              <a:rPr lang="en-US" sz="2000" dirty="0" smtClean="0"/>
              <a:t>Over eating and poor digestion can effect the lining of your stomach causing serious problems from ulcers to severe internal wounds.</a:t>
            </a:r>
          </a:p>
        </p:txBody>
      </p:sp>
      <p:pic>
        <p:nvPicPr>
          <p:cNvPr id="3074" name="Picture 2" descr="C:\Documents and Settings\Mike\Local Settings\Temporary Internet Files\Content.IE5\Y4R8MFO2\MC900092793[1].wmf"/>
          <p:cNvPicPr>
            <a:picLocks noChangeAspect="1" noChangeArrowheads="1"/>
          </p:cNvPicPr>
          <p:nvPr/>
        </p:nvPicPr>
        <p:blipFill>
          <a:blip r:embed="rId2" cstate="print"/>
          <a:srcRect/>
          <a:stretch>
            <a:fillRect/>
          </a:stretch>
        </p:blipFill>
        <p:spPr bwMode="auto">
          <a:xfrm>
            <a:off x="6172200" y="0"/>
            <a:ext cx="2335793" cy="253346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Hypothalamus</a:t>
            </a:r>
            <a:endParaRPr lang="en-US" dirty="0"/>
          </a:p>
        </p:txBody>
      </p:sp>
      <p:sp>
        <p:nvSpPr>
          <p:cNvPr id="5" name="Text Placeholder 4"/>
          <p:cNvSpPr>
            <a:spLocks noGrp="1"/>
          </p:cNvSpPr>
          <p:nvPr>
            <p:ph type="body" idx="1"/>
          </p:nvPr>
        </p:nvSpPr>
        <p:spPr/>
        <p:txBody>
          <a:bodyPr/>
          <a:lstStyle/>
          <a:p>
            <a:r>
              <a:rPr lang="en-US" dirty="0" smtClean="0"/>
              <a:t>What you NEED TO KNOW!</a:t>
            </a:r>
            <a:endParaRPr lang="en-US" dirty="0"/>
          </a:p>
        </p:txBody>
      </p:sp>
      <p:sp>
        <p:nvSpPr>
          <p:cNvPr id="7" name="Text Placeholder 6"/>
          <p:cNvSpPr>
            <a:spLocks noGrp="1"/>
          </p:cNvSpPr>
          <p:nvPr>
            <p:ph type="body" sz="half" idx="3"/>
          </p:nvPr>
        </p:nvSpPr>
        <p:spPr/>
        <p:txBody>
          <a:bodyPr/>
          <a:lstStyle/>
          <a:p>
            <a:r>
              <a:rPr lang="en-US" dirty="0" smtClean="0"/>
              <a:t>Image</a:t>
            </a:r>
            <a:endParaRPr lang="en-US" dirty="0"/>
          </a:p>
        </p:txBody>
      </p:sp>
      <p:sp>
        <p:nvSpPr>
          <p:cNvPr id="6" name="Content Placeholder 5"/>
          <p:cNvSpPr>
            <a:spLocks noGrp="1"/>
          </p:cNvSpPr>
          <p:nvPr>
            <p:ph sz="quarter" idx="2"/>
          </p:nvPr>
        </p:nvSpPr>
        <p:spPr/>
        <p:txBody>
          <a:bodyPr/>
          <a:lstStyle/>
          <a:p>
            <a:r>
              <a:rPr lang="en-US" dirty="0" smtClean="0"/>
              <a:t>Regulatory system</a:t>
            </a:r>
          </a:p>
          <a:p>
            <a:pPr lvl="1"/>
            <a:r>
              <a:rPr lang="en-US" dirty="0" smtClean="0"/>
              <a:t>Controls everything from body temperature to emotional state.</a:t>
            </a:r>
          </a:p>
          <a:p>
            <a:r>
              <a:rPr lang="en-US" dirty="0" smtClean="0"/>
              <a:t>Research </a:t>
            </a:r>
          </a:p>
          <a:p>
            <a:pPr lvl="1"/>
            <a:r>
              <a:rPr lang="en-US" dirty="0" smtClean="0"/>
              <a:t>Data has shown direct correlations between the hypothalamus and eating disorders (ranging from obesity to anorexia).</a:t>
            </a:r>
            <a:endParaRPr lang="en-US" dirty="0"/>
          </a:p>
        </p:txBody>
      </p:sp>
      <p:sp>
        <p:nvSpPr>
          <p:cNvPr id="8" name="Content Placeholder 7"/>
          <p:cNvSpPr>
            <a:spLocks noGrp="1"/>
          </p:cNvSpPr>
          <p:nvPr>
            <p:ph sz="quarter" idx="4"/>
          </p:nvPr>
        </p:nvSpPr>
        <p:spPr/>
        <p:txBody>
          <a:bodyPr/>
          <a:lstStyle/>
          <a:p>
            <a:endParaRPr lang="en-US"/>
          </a:p>
        </p:txBody>
      </p:sp>
      <p:pic>
        <p:nvPicPr>
          <p:cNvPr id="4098" name="Picture 2"/>
          <p:cNvPicPr>
            <a:picLocks noChangeAspect="1" noChangeArrowheads="1"/>
          </p:cNvPicPr>
          <p:nvPr/>
        </p:nvPicPr>
        <p:blipFill>
          <a:blip r:embed="rId2" cstate="print"/>
          <a:srcRect/>
          <a:stretch>
            <a:fillRect/>
          </a:stretch>
        </p:blipFill>
        <p:spPr bwMode="auto">
          <a:xfrm>
            <a:off x="1905000" y="3429000"/>
            <a:ext cx="7010400" cy="30536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t>Obesity</a:t>
            </a:r>
            <a:endParaRPr lang="en-US" dirty="0"/>
          </a:p>
        </p:txBody>
      </p:sp>
      <p:pic>
        <p:nvPicPr>
          <p:cNvPr id="11" name="Content Placeholder 10" descr="automotivator.jpg"/>
          <p:cNvPicPr>
            <a:picLocks noGrp="1" noChangeAspect="1"/>
          </p:cNvPicPr>
          <p:nvPr>
            <p:ph idx="1"/>
          </p:nvPr>
        </p:nvPicPr>
        <p:blipFill>
          <a:blip r:embed="rId2" cstate="print"/>
          <a:stretch>
            <a:fillRect/>
          </a:stretch>
        </p:blipFill>
        <p:spPr>
          <a:xfrm>
            <a:off x="-1" y="1371600"/>
            <a:ext cx="9144001" cy="54864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idx="1"/>
          </p:nvPr>
        </p:nvPicPr>
        <p:blipFill>
          <a:blip r:embed="rId2" cstate="print"/>
          <a:srcRect/>
          <a:stretch>
            <a:fillRect/>
          </a:stretch>
        </p:blipFill>
        <p:spPr bwMode="auto">
          <a:xfrm>
            <a:off x="0" y="0"/>
            <a:ext cx="9144000" cy="6857027"/>
          </a:xfrm>
          <a:prstGeom prst="rect">
            <a:avLst/>
          </a:prstGeom>
          <a:noFill/>
          <a:ln w="9525">
            <a:noFill/>
            <a:miter lim="800000"/>
            <a:headEnd/>
            <a:tailEnd/>
          </a:ln>
        </p:spPr>
      </p:pic>
      <p:sp>
        <p:nvSpPr>
          <p:cNvPr id="5" name="Donut 4"/>
          <p:cNvSpPr/>
          <p:nvPr/>
        </p:nvSpPr>
        <p:spPr>
          <a:xfrm>
            <a:off x="6705600" y="2590800"/>
            <a:ext cx="1447800" cy="1295400"/>
          </a:xfrm>
          <a:prstGeom prst="donut">
            <a:avLst>
              <a:gd name="adj" fmla="val 6232"/>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solidFill>
                <a:schemeClr val="tx1"/>
              </a:solidFill>
            </a:endParaRPr>
          </a:p>
        </p:txBody>
      </p:sp>
      <p:cxnSp>
        <p:nvCxnSpPr>
          <p:cNvPr id="7" name="Straight Arrow Connector 6"/>
          <p:cNvCxnSpPr/>
          <p:nvPr/>
        </p:nvCxnSpPr>
        <p:spPr>
          <a:xfrm rot="16200000" flipH="1">
            <a:off x="5943600" y="1676400"/>
            <a:ext cx="990600" cy="83820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226</TotalTime>
  <Words>386</Words>
  <Application>Microsoft Office PowerPoint</Application>
  <PresentationFormat>On-screen Show (4:3)</PresentationFormat>
  <Paragraphs>66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Verve</vt:lpstr>
      <vt:lpstr>DO Now</vt:lpstr>
      <vt:lpstr>Biological Needs: Focus on Hunger</vt:lpstr>
      <vt:lpstr>The Hunger Drive</vt:lpstr>
      <vt:lpstr>Slide 4</vt:lpstr>
      <vt:lpstr>The Mouth</vt:lpstr>
      <vt:lpstr>The Stomach</vt:lpstr>
      <vt:lpstr>The Hypothalamus</vt:lpstr>
      <vt:lpstr>Obesity</vt:lpstr>
      <vt:lpstr>Slide 9</vt:lpstr>
      <vt:lpstr>Stand Up!</vt:lpstr>
      <vt:lpstr>Weight Loss and Nutrition</vt:lpstr>
      <vt:lpstr>Motivate Yourself</vt:lpstr>
    </vt:vector>
  </TitlesOfParts>
  <Company>Ulrich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Biological Needs: Focus on Hunger</dc:title>
  <dc:creator>Mike</dc:creator>
  <cp:lastModifiedBy>Mike</cp:lastModifiedBy>
  <cp:revision>16</cp:revision>
  <dcterms:created xsi:type="dcterms:W3CDTF">2011-03-08T03:08:57Z</dcterms:created>
  <dcterms:modified xsi:type="dcterms:W3CDTF">2011-03-08T16:01:34Z</dcterms:modified>
</cp:coreProperties>
</file>